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8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0" r:id="rId30"/>
    <p:sldId id="287" r:id="rId31"/>
    <p:sldId id="288" r:id="rId32"/>
    <p:sldId id="295" r:id="rId33"/>
    <p:sldId id="296" r:id="rId34"/>
    <p:sldId id="289" r:id="rId35"/>
    <p:sldId id="297" r:id="rId36"/>
    <p:sldId id="298" r:id="rId37"/>
    <p:sldId id="291" r:id="rId38"/>
    <p:sldId id="294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9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75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27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573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0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6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6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2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0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5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9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16DD-755F-4CBC-B70D-D32014886E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5782D8-08CF-4E35-843B-403792056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3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QUẢN TRỊ CƠ SỞ DỮ LIỆU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71" y="1413614"/>
            <a:ext cx="5048519" cy="5193248"/>
          </a:xfrm>
        </p:spPr>
        <p:txBody>
          <a:bodyPr>
            <a:normAutofit/>
          </a:bodyPr>
          <a:lstStyle/>
          <a:p>
            <a:r>
              <a:rPr lang="en-US" sz="3600" dirty="0"/>
              <a:t>Sentinels</a:t>
            </a:r>
          </a:p>
          <a:p>
            <a:pPr marL="0" indent="0">
              <a:buNone/>
            </a:pPr>
            <a:r>
              <a:rPr lang="en-US" sz="3600" dirty="0" err="1"/>
              <a:t>Chương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r>
              <a:rPr lang="en-US" sz="3600" dirty="0"/>
              <a:t> Copernicus </a:t>
            </a:r>
            <a:r>
              <a:rPr lang="en-US" sz="3600" dirty="0" err="1"/>
              <a:t>là</a:t>
            </a:r>
            <a:r>
              <a:rPr lang="en-US" sz="3600" dirty="0"/>
              <a:t> </a:t>
            </a:r>
            <a:r>
              <a:rPr lang="en-US" sz="3600" dirty="0" err="1"/>
              <a:t>một</a:t>
            </a:r>
            <a:r>
              <a:rPr lang="en-US" sz="3600" dirty="0"/>
              <a:t> </a:t>
            </a:r>
            <a:r>
              <a:rPr lang="en-US" sz="3600" dirty="0" err="1"/>
              <a:t>khởi</a:t>
            </a:r>
            <a:r>
              <a:rPr lang="en-US" sz="3600" dirty="0"/>
              <a:t> </a:t>
            </a:r>
            <a:r>
              <a:rPr lang="en-US" sz="3600" dirty="0" err="1"/>
              <a:t>đầu</a:t>
            </a:r>
            <a:r>
              <a:rPr lang="en-US" sz="3600" dirty="0"/>
              <a:t> </a:t>
            </a:r>
            <a:r>
              <a:rPr lang="en-US" sz="3600" dirty="0" err="1"/>
              <a:t>đầy</a:t>
            </a:r>
            <a:r>
              <a:rPr lang="en-US" sz="3600" dirty="0"/>
              <a:t> </a:t>
            </a:r>
            <a:r>
              <a:rPr lang="en-US" sz="3600" dirty="0" err="1"/>
              <a:t>tham</a:t>
            </a:r>
            <a:r>
              <a:rPr lang="en-US" sz="3600" dirty="0"/>
              <a:t> </a:t>
            </a:r>
            <a:r>
              <a:rPr lang="en-US" sz="3600" dirty="0" err="1"/>
              <a:t>vọng</a:t>
            </a:r>
            <a:r>
              <a:rPr lang="en-US" sz="3600" dirty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</a:t>
            </a:r>
            <a:r>
              <a:rPr lang="en-US" sz="3600" dirty="0" err="1"/>
              <a:t>dẫn</a:t>
            </a:r>
            <a:r>
              <a:rPr lang="en-US" sz="3600" dirty="0"/>
              <a:t> </a:t>
            </a:r>
            <a:r>
              <a:rPr lang="en-US" sz="3600" dirty="0" err="1"/>
              <a:t>đầu</a:t>
            </a:r>
            <a:r>
              <a:rPr lang="en-US" sz="3600" dirty="0"/>
              <a:t> </a:t>
            </a:r>
            <a:r>
              <a:rPr lang="en-US" sz="3600" dirty="0" err="1"/>
              <a:t>bởi</a:t>
            </a:r>
            <a:r>
              <a:rPr lang="en-US" sz="3600" dirty="0"/>
              <a:t> </a:t>
            </a:r>
            <a:r>
              <a:rPr lang="en-US" sz="3600" dirty="0" err="1"/>
              <a:t>Ủy</a:t>
            </a:r>
            <a:r>
              <a:rPr lang="en-US" sz="3600" dirty="0"/>
              <a:t> ban </a:t>
            </a:r>
            <a:r>
              <a:rPr lang="en-US" sz="3600" dirty="0" err="1"/>
              <a:t>Châu</a:t>
            </a:r>
            <a:r>
              <a:rPr lang="en-US" sz="3600" dirty="0"/>
              <a:t> </a:t>
            </a:r>
            <a:r>
              <a:rPr lang="en-US" sz="3600" dirty="0" err="1"/>
              <a:t>Âu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quan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đối</a:t>
            </a:r>
            <a:r>
              <a:rPr lang="en-US" sz="3600" dirty="0"/>
              <a:t> </a:t>
            </a:r>
            <a:r>
              <a:rPr lang="en-US" sz="3600" dirty="0" err="1"/>
              <a:t>tác</a:t>
            </a:r>
            <a:r>
              <a:rPr lang="en-US" sz="3600" dirty="0"/>
              <a:t> </a:t>
            </a:r>
            <a:r>
              <a:rPr lang="en-US" sz="3600" dirty="0" err="1"/>
              <a:t>với</a:t>
            </a:r>
            <a:r>
              <a:rPr lang="en-US" sz="3600" dirty="0"/>
              <a:t> </a:t>
            </a:r>
            <a:r>
              <a:rPr lang="en-US" sz="3600" dirty="0" err="1"/>
              <a:t>cơ</a:t>
            </a:r>
            <a:r>
              <a:rPr lang="en-US" sz="3600" dirty="0"/>
              <a:t> </a:t>
            </a:r>
            <a:r>
              <a:rPr lang="en-US" sz="3600" dirty="0" err="1"/>
              <a:t>quan</a:t>
            </a:r>
            <a:r>
              <a:rPr lang="en-US" sz="3600" dirty="0"/>
              <a:t> </a:t>
            </a:r>
            <a:r>
              <a:rPr lang="en-US" sz="3600" dirty="0" err="1"/>
              <a:t>không</a:t>
            </a:r>
            <a:r>
              <a:rPr lang="en-US" sz="3600" dirty="0"/>
              <a:t> </a:t>
            </a:r>
            <a:r>
              <a:rPr lang="en-US" sz="3600" dirty="0" err="1"/>
              <a:t>gian</a:t>
            </a:r>
            <a:r>
              <a:rPr lang="en-US" sz="3600" dirty="0"/>
              <a:t> </a:t>
            </a:r>
            <a:r>
              <a:rPr lang="en-US" sz="3600" dirty="0" err="1"/>
              <a:t>Châu</a:t>
            </a:r>
            <a:r>
              <a:rPr lang="en-US" sz="3600" dirty="0"/>
              <a:t> </a:t>
            </a:r>
            <a:r>
              <a:rPr lang="en-US" sz="3600" dirty="0" err="1"/>
              <a:t>Âu</a:t>
            </a:r>
            <a:r>
              <a:rPr lang="en-US" sz="3600" dirty="0"/>
              <a:t> (</a:t>
            </a:r>
            <a:r>
              <a:rPr lang="en-US" sz="3600" dirty="0" err="1"/>
              <a:t>viết</a:t>
            </a:r>
            <a:r>
              <a:rPr lang="en-US" sz="3600" dirty="0"/>
              <a:t> </a:t>
            </a:r>
            <a:r>
              <a:rPr lang="en-US" sz="3600" dirty="0" err="1"/>
              <a:t>tắt</a:t>
            </a:r>
            <a:r>
              <a:rPr lang="en-US" sz="3600" dirty="0"/>
              <a:t> </a:t>
            </a:r>
            <a:r>
              <a:rPr lang="en-US" sz="3600" dirty="0" err="1"/>
              <a:t>là</a:t>
            </a:r>
            <a:r>
              <a:rPr lang="en-US" sz="3600" dirty="0"/>
              <a:t> ESA).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85" y="1658312"/>
            <a:ext cx="6876248" cy="38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182" y="273119"/>
            <a:ext cx="8596668" cy="132080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35" y="1465130"/>
            <a:ext cx="4074970" cy="3880773"/>
          </a:xfrm>
        </p:spPr>
        <p:txBody>
          <a:bodyPr>
            <a:noAutofit/>
          </a:bodyPr>
          <a:lstStyle/>
          <a:p>
            <a:r>
              <a:rPr lang="en-US" sz="4400" dirty="0" err="1"/>
              <a:t>Modis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Các</a:t>
            </a:r>
            <a:r>
              <a:rPr lang="en-US" sz="4400" dirty="0"/>
              <a:t> </a:t>
            </a:r>
            <a:r>
              <a:rPr lang="en-US" sz="4400" dirty="0" err="1"/>
              <a:t>bộ</a:t>
            </a:r>
            <a:r>
              <a:rPr lang="en-US" sz="4400" dirty="0"/>
              <a:t> </a:t>
            </a:r>
            <a:r>
              <a:rPr lang="en-US" sz="4400" dirty="0" err="1"/>
              <a:t>của</a:t>
            </a:r>
            <a:r>
              <a:rPr lang="en-US" sz="4400" dirty="0"/>
              <a:t> </a:t>
            </a:r>
            <a:r>
              <a:rPr lang="en-US" sz="4400" dirty="0" err="1"/>
              <a:t>máy</a:t>
            </a:r>
            <a:r>
              <a:rPr lang="en-US" sz="4400" dirty="0"/>
              <a:t> </a:t>
            </a:r>
            <a:r>
              <a:rPr lang="en-US" sz="4400" dirty="0" err="1"/>
              <a:t>quang</a:t>
            </a:r>
            <a:r>
              <a:rPr lang="en-US" sz="4400" dirty="0"/>
              <a:t> </a:t>
            </a:r>
            <a:r>
              <a:rPr lang="en-US" sz="4400" dirty="0" err="1"/>
              <a:t>phổ</a:t>
            </a:r>
            <a:r>
              <a:rPr lang="en-US" sz="4400" dirty="0"/>
              <a:t> </a:t>
            </a:r>
            <a:r>
              <a:rPr lang="en-US" sz="4400" dirty="0" err="1"/>
              <a:t>hình</a:t>
            </a:r>
            <a:r>
              <a:rPr lang="en-US" sz="4400" dirty="0"/>
              <a:t> </a:t>
            </a:r>
            <a:r>
              <a:rPr lang="en-US" sz="4400" dirty="0" err="1"/>
              <a:t>ảnh</a:t>
            </a:r>
            <a:r>
              <a:rPr lang="en-US" sz="4400" dirty="0"/>
              <a:t> </a:t>
            </a:r>
            <a:r>
              <a:rPr lang="en-US" sz="4400" dirty="0" err="1"/>
              <a:t>chất</a:t>
            </a:r>
            <a:r>
              <a:rPr lang="en-US" sz="4400" dirty="0"/>
              <a:t> </a:t>
            </a:r>
            <a:r>
              <a:rPr lang="en-US" sz="4400" dirty="0" err="1"/>
              <a:t>lượng</a:t>
            </a:r>
            <a:r>
              <a:rPr lang="en-US" sz="4400" dirty="0"/>
              <a:t> </a:t>
            </a:r>
            <a:r>
              <a:rPr lang="en-US" sz="4400" dirty="0" err="1"/>
              <a:t>trung</a:t>
            </a:r>
            <a:r>
              <a:rPr lang="en-US" sz="4400" dirty="0"/>
              <a:t> </a:t>
            </a:r>
            <a:r>
              <a:rPr lang="en-US" sz="4400" dirty="0" err="1"/>
              <a:t>bình</a:t>
            </a:r>
            <a:r>
              <a:rPr lang="en-US" sz="4400" dirty="0"/>
              <a:t> </a:t>
            </a:r>
            <a:r>
              <a:rPr lang="en-US" sz="4400" dirty="0" err="1"/>
              <a:t>viết</a:t>
            </a:r>
            <a:r>
              <a:rPr lang="en-US" sz="4400" dirty="0"/>
              <a:t> </a:t>
            </a:r>
            <a:r>
              <a:rPr lang="en-US" sz="4400" dirty="0" err="1"/>
              <a:t>tắt</a:t>
            </a:r>
            <a:r>
              <a:rPr lang="en-US" sz="4400" dirty="0"/>
              <a:t> </a:t>
            </a:r>
            <a:r>
              <a:rPr lang="en-US" sz="4400" dirty="0" err="1"/>
              <a:t>là</a:t>
            </a:r>
            <a:r>
              <a:rPr lang="en-US" sz="4400" dirty="0"/>
              <a:t> MODIS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05" y="1593919"/>
            <a:ext cx="7679355" cy="43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II. LANDSAT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28" y="120203"/>
            <a:ext cx="8596668" cy="132080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LANDSAT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49976"/>
            <a:ext cx="4975668" cy="5772796"/>
          </a:xfrm>
        </p:spPr>
        <p:txBody>
          <a:bodyPr>
            <a:noAutofit/>
          </a:bodyPr>
          <a:lstStyle/>
          <a:p>
            <a:r>
              <a:rPr lang="en-US" sz="2400" dirty="0"/>
              <a:t>Landsat 1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 </a:t>
            </a:r>
            <a:r>
              <a:rPr lang="en-US" sz="2400" dirty="0" err="1"/>
              <a:t>tinh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trắc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r>
              <a:rPr lang="en-US" sz="2400" dirty="0"/>
              <a:t> </a:t>
            </a:r>
            <a:r>
              <a:rPr lang="en-US" sz="2400" dirty="0" err="1"/>
              <a:t>đất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phóng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Mỹ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 1972.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kỷ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r>
              <a:rPr lang="en-US" sz="2400" dirty="0"/>
              <a:t> </a:t>
            </a:r>
            <a:r>
              <a:rPr lang="en-US" sz="2400" dirty="0" err="1"/>
              <a:t>đất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viễn</a:t>
            </a:r>
            <a:r>
              <a:rPr lang="en-US" sz="2400" dirty="0"/>
              <a:t> </a:t>
            </a:r>
            <a:r>
              <a:rPr lang="en-US" sz="2400" dirty="0" err="1"/>
              <a:t>thám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 smtClean="0"/>
              <a:t>.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vệ</a:t>
            </a:r>
            <a:r>
              <a:rPr lang="en-US" sz="2400" dirty="0"/>
              <a:t> </a:t>
            </a:r>
            <a:r>
              <a:rPr lang="en-US" sz="2400" dirty="0" err="1"/>
              <a:t>tinh</a:t>
            </a:r>
            <a:r>
              <a:rPr lang="en-US" sz="2400" dirty="0"/>
              <a:t> Landsat 2, 3, 4, 5 </a:t>
            </a:r>
            <a:r>
              <a:rPr lang="en-US" sz="2400" dirty="0" err="1"/>
              <a:t>và</a:t>
            </a:r>
            <a:r>
              <a:rPr lang="en-US" sz="2400" dirty="0"/>
              <a:t> 7 </a:t>
            </a:r>
            <a:r>
              <a:rPr lang="en-US" sz="2400" dirty="0" err="1"/>
              <a:t>lần</a:t>
            </a:r>
            <a:r>
              <a:rPr lang="en-US" sz="2400" dirty="0"/>
              <a:t> </a:t>
            </a:r>
            <a:r>
              <a:rPr lang="en-US" sz="2400" dirty="0" err="1"/>
              <a:t>lượt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phóng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</a:t>
            </a:r>
            <a:r>
              <a:rPr lang="en-US" sz="2400" dirty="0" err="1"/>
              <a:t>quỹ</a:t>
            </a:r>
            <a:r>
              <a:rPr lang="en-US" sz="2400" dirty="0"/>
              <a:t> </a:t>
            </a:r>
            <a:r>
              <a:rPr lang="en-US" sz="2400" dirty="0" err="1"/>
              <a:t>đạo</a:t>
            </a:r>
            <a:r>
              <a:rPr lang="en-US" sz="2400" dirty="0"/>
              <a:t>.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Landsat 7 </a:t>
            </a:r>
            <a:r>
              <a:rPr lang="en-US" sz="2400" dirty="0" err="1"/>
              <a:t>vẫn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Landsat.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348287"/>
            <a:ext cx="6785690" cy="497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2" y="0"/>
            <a:ext cx="8596668" cy="1320800"/>
          </a:xfrm>
        </p:spPr>
        <p:txBody>
          <a:bodyPr/>
          <a:lstStyle/>
          <a:p>
            <a:r>
              <a:rPr lang="en-US" dirty="0" smtClean="0"/>
              <a:t>2. LANDSAT-7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961" y="6243191"/>
            <a:ext cx="831211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LANDSAT-7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4782" y="651354"/>
            <a:ext cx="7860130" cy="54785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82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78039" y="0"/>
            <a:ext cx="741823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1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86" y="-103031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 smtClean="0"/>
              <a:t>3. LANDSAT-8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CÁC KIỂU TỔ HỢP KÊNH PHỔ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6002"/>
            <a:ext cx="4950030" cy="578199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Landsat 8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(12-bit)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Landsat-8 (OLI)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(TIRS)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(8-bit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TM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ETM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+).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2013, Landsat-8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950030" y="1904642"/>
            <a:ext cx="7241970" cy="45235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1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50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3. LANDSAT 8 - CÁC THÔNG SỐ KĨ THUẬT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00760" y="805900"/>
            <a:ext cx="10832647" cy="59426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28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70" y="0"/>
            <a:ext cx="8596668" cy="1320800"/>
          </a:xfrm>
        </p:spPr>
        <p:txBody>
          <a:bodyPr/>
          <a:lstStyle/>
          <a:p>
            <a:r>
              <a:rPr lang="en-US" dirty="0" smtClean="0"/>
              <a:t>DẢI QUANG PHỔ TRONG VIỄN THÁM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1" y="836867"/>
            <a:ext cx="9333328" cy="49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93" y="0"/>
            <a:ext cx="8646970" cy="1320800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4-3-2,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thật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0968" y="660400"/>
            <a:ext cx="11557595" cy="6023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3845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703" y="1245435"/>
            <a:ext cx="7766936" cy="1646302"/>
          </a:xfrm>
        </p:spPr>
        <p:txBody>
          <a:bodyPr/>
          <a:lstStyle/>
          <a:p>
            <a:r>
              <a:rPr lang="en-US" dirty="0" smtClean="0"/>
              <a:t>NHÓM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703" y="2891737"/>
            <a:ext cx="7766936" cy="227269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THÀNH VIÊN: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NGUYỄN LƯƠNG THÙY DƯƠNG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NGUYỄN THỊ HỒNG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VƯƠNG GIA HUY</a:t>
            </a:r>
          </a:p>
        </p:txBody>
      </p:sp>
    </p:spTree>
    <p:extLst>
      <p:ext uri="{BB962C8B-B14F-4D97-AF65-F5344CB8AC3E}">
        <p14:creationId xmlns:p14="http://schemas.microsoft.com/office/powerpoint/2010/main" val="197386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78" y="0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5-4-3,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089" y="1619677"/>
            <a:ext cx="8596668" cy="38807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89" y="660400"/>
            <a:ext cx="11544717" cy="61010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55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3" y="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/>
              <a:t>hợp</a:t>
            </a:r>
            <a:r>
              <a:rPr lang="en-US" dirty="0"/>
              <a:t> 7-6-4,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2031" y="660400"/>
            <a:ext cx="11633654" cy="60752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00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83" y="158840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5-6-4,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2330" y="703330"/>
            <a:ext cx="11596233" cy="60065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770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83" y="133081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7-5-3, </a:t>
            </a:r>
            <a:r>
              <a:rPr lang="en-US" dirty="0" err="1"/>
              <a:t>xuyên</a:t>
            </a:r>
            <a:r>
              <a:rPr lang="en-US" dirty="0"/>
              <a:t> qua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quyển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7182" y="793480"/>
            <a:ext cx="11582745" cy="59292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8281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847" y="94445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6-5-2,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trồng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3694" y="826949"/>
            <a:ext cx="11699263" cy="58056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7024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82" y="176631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7-5-2,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cháy</a:t>
            </a:r>
            <a:r>
              <a:rPr lang="en-US" dirty="0"/>
              <a:t> </a:t>
            </a:r>
            <a:r>
              <a:rPr lang="en-US" dirty="0" err="1"/>
              <a:t>rừng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5540" y="878066"/>
            <a:ext cx="11828933" cy="5780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1575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35" y="184597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6-3-2,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6174" y="961314"/>
            <a:ext cx="11705420" cy="5748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3452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119" y="145961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5-7-1,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087" y="885766"/>
            <a:ext cx="11557597" cy="58112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3477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72" y="145961"/>
            <a:ext cx="8596668" cy="1320800"/>
          </a:xfrm>
        </p:spPr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6-5-4,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thảm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6427" y="939049"/>
            <a:ext cx="11683652" cy="5706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1162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III. </a:t>
            </a:r>
            <a:r>
              <a:rPr lang="en-US" sz="6000" dirty="0" smtClean="0"/>
              <a:t>Sentinels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76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7371" y="3331813"/>
            <a:ext cx="7766936" cy="164630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 ĐỀ: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VIỄN THÁM VÀ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LOẠI VỆ TINH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545" y="136507"/>
            <a:ext cx="8596668" cy="1320800"/>
          </a:xfrm>
        </p:spPr>
        <p:txBody>
          <a:bodyPr/>
          <a:lstStyle/>
          <a:p>
            <a:r>
              <a:rPr lang="en-US" dirty="0" smtClean="0"/>
              <a:t>1. Sentinels-1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2467" y="796906"/>
            <a:ext cx="4298334" cy="6061093"/>
          </a:xfrm>
        </p:spPr>
        <p:txBody>
          <a:bodyPr>
            <a:noAutofit/>
          </a:bodyPr>
          <a:lstStyle/>
          <a:p>
            <a:r>
              <a:rPr lang="en-GB" sz="2400" dirty="0"/>
              <a:t>Sentinels </a:t>
            </a:r>
            <a:r>
              <a:rPr lang="en-GB" sz="2400" dirty="0" err="1"/>
              <a:t>là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</a:t>
            </a:r>
            <a:r>
              <a:rPr lang="en-GB" sz="2400" dirty="0" err="1"/>
              <a:t>vệ</a:t>
            </a:r>
            <a:r>
              <a:rPr lang="en-GB" sz="2400" dirty="0"/>
              <a:t> </a:t>
            </a:r>
            <a:r>
              <a:rPr lang="en-GB" sz="2400" dirty="0" err="1"/>
              <a:t>tinh</a:t>
            </a:r>
            <a:r>
              <a:rPr lang="en-GB" sz="2400" dirty="0"/>
              <a:t> </a:t>
            </a:r>
            <a:r>
              <a:rPr lang="en-GB" sz="2400" dirty="0" err="1"/>
              <a:t>của</a:t>
            </a:r>
            <a:r>
              <a:rPr lang="en-GB" sz="2400" dirty="0"/>
              <a:t> </a:t>
            </a:r>
            <a:r>
              <a:rPr lang="en-GB" sz="2400" dirty="0" err="1"/>
              <a:t>Cơ</a:t>
            </a:r>
            <a:r>
              <a:rPr lang="en-GB" sz="2400" dirty="0"/>
              <a:t> </a:t>
            </a:r>
            <a:r>
              <a:rPr lang="en-GB" sz="2400" dirty="0" err="1"/>
              <a:t>quan</a:t>
            </a:r>
            <a:r>
              <a:rPr lang="en-GB" sz="2400" dirty="0"/>
              <a:t> </a:t>
            </a:r>
            <a:r>
              <a:rPr lang="en-GB" sz="2400" dirty="0" err="1"/>
              <a:t>Vũ</a:t>
            </a:r>
            <a:r>
              <a:rPr lang="en-GB" sz="2400" dirty="0"/>
              <a:t> </a:t>
            </a:r>
            <a:r>
              <a:rPr lang="en-GB" sz="2400" dirty="0" err="1"/>
              <a:t>trụ</a:t>
            </a:r>
            <a:r>
              <a:rPr lang="en-GB" sz="2400" dirty="0"/>
              <a:t> </a:t>
            </a:r>
            <a:r>
              <a:rPr lang="en-GB" sz="2400" dirty="0" err="1"/>
              <a:t>Châu</a:t>
            </a:r>
            <a:r>
              <a:rPr lang="en-GB" sz="2400" dirty="0"/>
              <a:t> </a:t>
            </a:r>
            <a:r>
              <a:rPr lang="en-GB" sz="2400" dirty="0" err="1"/>
              <a:t>Âu</a:t>
            </a:r>
            <a:r>
              <a:rPr lang="en-GB" sz="2400" dirty="0"/>
              <a:t> (ESA), </a:t>
            </a:r>
            <a:r>
              <a:rPr lang="en-GB" sz="2400" dirty="0" err="1"/>
              <a:t>được</a:t>
            </a:r>
            <a:r>
              <a:rPr lang="en-GB" sz="2400" dirty="0"/>
              <a:t>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</a:t>
            </a:r>
            <a:r>
              <a:rPr lang="en-GB" sz="2400" dirty="0" err="1"/>
              <a:t>để</a:t>
            </a:r>
            <a:r>
              <a:rPr lang="en-GB" sz="2400" dirty="0"/>
              <a:t> </a:t>
            </a:r>
            <a:r>
              <a:rPr lang="en-GB" sz="2400" dirty="0" err="1"/>
              <a:t>cung</a:t>
            </a:r>
            <a:r>
              <a:rPr lang="en-GB" sz="2400" dirty="0"/>
              <a:t> </a:t>
            </a:r>
            <a:r>
              <a:rPr lang="en-GB" sz="2400" dirty="0" err="1"/>
              <a:t>cấp</a:t>
            </a:r>
            <a:r>
              <a:rPr lang="en-GB" sz="2400" dirty="0"/>
              <a:t> </a:t>
            </a:r>
            <a:r>
              <a:rPr lang="en-GB" sz="2400" dirty="0" err="1"/>
              <a:t>một</a:t>
            </a:r>
            <a:r>
              <a:rPr lang="en-GB" sz="2400" dirty="0"/>
              <a:t> </a:t>
            </a:r>
            <a:r>
              <a:rPr lang="en-GB" sz="2400" dirty="0" err="1"/>
              <a:t>lượng</a:t>
            </a:r>
            <a:r>
              <a:rPr lang="en-GB" sz="2400" dirty="0"/>
              <a:t> </a:t>
            </a:r>
            <a:r>
              <a:rPr lang="en-GB" sz="2400" dirty="0" err="1"/>
              <a:t>lớn</a:t>
            </a:r>
            <a:r>
              <a:rPr lang="en-GB" sz="2400" dirty="0"/>
              <a:t> </a:t>
            </a:r>
            <a:r>
              <a:rPr lang="en-GB" sz="2400" dirty="0" err="1"/>
              <a:t>dữ</a:t>
            </a:r>
            <a:r>
              <a:rPr lang="en-GB" sz="2400" dirty="0"/>
              <a:t> </a:t>
            </a:r>
            <a:r>
              <a:rPr lang="en-GB" sz="2400" dirty="0" err="1"/>
              <a:t>liệu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</a:t>
            </a:r>
            <a:r>
              <a:rPr lang="en-GB" sz="2400" dirty="0" err="1"/>
              <a:t>hình</a:t>
            </a:r>
            <a:r>
              <a:rPr lang="en-GB" sz="2400" dirty="0"/>
              <a:t> </a:t>
            </a:r>
            <a:r>
              <a:rPr lang="en-GB" sz="2400" dirty="0" err="1"/>
              <a:t>ảnh</a:t>
            </a:r>
            <a:r>
              <a:rPr lang="en-GB" sz="2400" dirty="0"/>
              <a:t> </a:t>
            </a:r>
            <a:r>
              <a:rPr lang="en-GB" sz="2400" dirty="0" err="1"/>
              <a:t>cho</a:t>
            </a:r>
            <a:r>
              <a:rPr lang="en-GB" sz="2400" dirty="0"/>
              <a:t> </a:t>
            </a:r>
            <a:r>
              <a:rPr lang="en-GB" sz="2400" dirty="0" err="1"/>
              <a:t>chương</a:t>
            </a:r>
            <a:r>
              <a:rPr lang="en-GB" sz="2400" dirty="0"/>
              <a:t> </a:t>
            </a:r>
            <a:r>
              <a:rPr lang="en-GB" sz="2400" dirty="0" err="1"/>
              <a:t>trình</a:t>
            </a:r>
            <a:r>
              <a:rPr lang="en-GB" sz="2400" dirty="0"/>
              <a:t> Copernicus </a:t>
            </a:r>
            <a:r>
              <a:rPr lang="en-GB" sz="2400" dirty="0" err="1"/>
              <a:t>của</a:t>
            </a:r>
            <a:r>
              <a:rPr lang="en-GB" sz="2400" dirty="0"/>
              <a:t> </a:t>
            </a:r>
            <a:r>
              <a:rPr lang="en-GB" sz="2400" dirty="0" err="1"/>
              <a:t>Châu</a:t>
            </a:r>
            <a:r>
              <a:rPr lang="en-GB" sz="2400" dirty="0"/>
              <a:t> </a:t>
            </a:r>
            <a:r>
              <a:rPr lang="en-GB" sz="2400" dirty="0" err="1"/>
              <a:t>Âu</a:t>
            </a:r>
            <a:r>
              <a:rPr lang="en-GB" sz="2400" dirty="0"/>
              <a:t>. Sentinel-1 </a:t>
            </a:r>
            <a:r>
              <a:rPr lang="en-GB" sz="2400" dirty="0" err="1"/>
              <a:t>được</a:t>
            </a:r>
            <a:r>
              <a:rPr lang="en-GB" sz="2400" dirty="0"/>
              <a:t> </a:t>
            </a:r>
            <a:r>
              <a:rPr lang="en-GB" sz="2400" dirty="0" err="1"/>
              <a:t>trang</a:t>
            </a:r>
            <a:r>
              <a:rPr lang="en-GB" sz="2400" dirty="0"/>
              <a:t> </a:t>
            </a:r>
            <a:r>
              <a:rPr lang="en-GB" sz="2400" dirty="0" err="1"/>
              <a:t>bị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</a:t>
            </a:r>
            <a:r>
              <a:rPr lang="en-GB" sz="2400" dirty="0" err="1"/>
              <a:t>vệ</a:t>
            </a:r>
            <a:r>
              <a:rPr lang="en-GB" sz="2400" dirty="0"/>
              <a:t> </a:t>
            </a:r>
            <a:r>
              <a:rPr lang="en-GB" sz="2400" dirty="0" err="1"/>
              <a:t>tinh</a:t>
            </a:r>
            <a:r>
              <a:rPr lang="en-GB" sz="2400" dirty="0"/>
              <a:t> quay </a:t>
            </a:r>
            <a:r>
              <a:rPr lang="en-GB" sz="2400" dirty="0" err="1"/>
              <a:t>quanh</a:t>
            </a:r>
            <a:r>
              <a:rPr lang="en-GB" sz="2400" dirty="0"/>
              <a:t> </a:t>
            </a:r>
            <a:r>
              <a:rPr lang="en-GB" sz="2400" dirty="0" err="1"/>
              <a:t>hai</a:t>
            </a:r>
            <a:r>
              <a:rPr lang="en-GB" sz="2400" dirty="0"/>
              <a:t> </a:t>
            </a:r>
            <a:r>
              <a:rPr lang="en-GB" sz="2400" dirty="0" err="1"/>
              <a:t>cực</a:t>
            </a:r>
            <a:r>
              <a:rPr lang="en-GB" sz="2400" dirty="0"/>
              <a:t> </a:t>
            </a:r>
            <a:r>
              <a:rPr lang="en-GB" sz="2400" dirty="0" err="1"/>
              <a:t>được</a:t>
            </a:r>
            <a:r>
              <a:rPr lang="en-GB" sz="2400" dirty="0"/>
              <a:t>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</a:t>
            </a:r>
            <a:r>
              <a:rPr lang="en-GB" sz="2400" dirty="0" err="1"/>
              <a:t>để</a:t>
            </a:r>
            <a:r>
              <a:rPr lang="en-GB" sz="2400" dirty="0"/>
              <a:t> </a:t>
            </a:r>
            <a:r>
              <a:rPr lang="en-GB" sz="2400" dirty="0" err="1"/>
              <a:t>cung</a:t>
            </a:r>
            <a:r>
              <a:rPr lang="en-GB" sz="2400" dirty="0"/>
              <a:t> </a:t>
            </a:r>
            <a:r>
              <a:rPr lang="en-GB" sz="2400" dirty="0" err="1"/>
              <a:t>cấp</a:t>
            </a:r>
            <a:r>
              <a:rPr lang="en-GB" sz="2400" dirty="0"/>
              <a:t> </a:t>
            </a:r>
            <a:r>
              <a:rPr lang="en-GB" sz="2400" dirty="0" err="1"/>
              <a:t>dữ</a:t>
            </a:r>
            <a:r>
              <a:rPr lang="en-GB" sz="2400" dirty="0"/>
              <a:t> </a:t>
            </a:r>
            <a:r>
              <a:rPr lang="en-GB" sz="2400" dirty="0" err="1"/>
              <a:t>liệu</a:t>
            </a:r>
            <a:r>
              <a:rPr lang="en-GB" sz="2400" dirty="0"/>
              <a:t> </a:t>
            </a:r>
            <a:r>
              <a:rPr lang="en-GB" sz="2400" dirty="0" err="1"/>
              <a:t>không</a:t>
            </a:r>
            <a:r>
              <a:rPr lang="en-GB" sz="2400" dirty="0"/>
              <a:t> </a:t>
            </a:r>
            <a:r>
              <a:rPr lang="en-GB" sz="2400" dirty="0" err="1"/>
              <a:t>gian</a:t>
            </a:r>
            <a:r>
              <a:rPr lang="en-GB" sz="2400" dirty="0"/>
              <a:t> </a:t>
            </a:r>
            <a:r>
              <a:rPr lang="en-GB" sz="2400" dirty="0" err="1"/>
              <a:t>cho</a:t>
            </a:r>
            <a:r>
              <a:rPr lang="en-GB" sz="2400" dirty="0"/>
              <a:t> </a:t>
            </a:r>
            <a:r>
              <a:rPr lang="en-GB" sz="2400" dirty="0" err="1"/>
              <a:t>bảo</a:t>
            </a:r>
            <a:r>
              <a:rPr lang="en-GB" sz="2400" dirty="0"/>
              <a:t> </a:t>
            </a:r>
            <a:r>
              <a:rPr lang="en-GB" sz="2400" dirty="0" err="1"/>
              <a:t>đảm</a:t>
            </a:r>
            <a:r>
              <a:rPr lang="en-GB" sz="2400" dirty="0"/>
              <a:t> </a:t>
            </a:r>
            <a:r>
              <a:rPr lang="en-GB" sz="2400" dirty="0" err="1"/>
              <a:t>môi</a:t>
            </a:r>
            <a:r>
              <a:rPr lang="en-GB" sz="2400" dirty="0"/>
              <a:t> </a:t>
            </a:r>
            <a:r>
              <a:rPr lang="en-GB" sz="2400" dirty="0" err="1"/>
              <a:t>trường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an </a:t>
            </a:r>
            <a:r>
              <a:rPr lang="en-GB" sz="2400" dirty="0" err="1"/>
              <a:t>ninh</a:t>
            </a:r>
            <a:r>
              <a:rPr lang="en-GB" sz="2400" dirty="0"/>
              <a:t>, </a:t>
            </a:r>
            <a:r>
              <a:rPr lang="en-GB" sz="2400" dirty="0" err="1"/>
              <a:t>tăng</a:t>
            </a:r>
            <a:r>
              <a:rPr lang="en-GB" sz="2400" dirty="0"/>
              <a:t> </a:t>
            </a:r>
            <a:r>
              <a:rPr lang="en-GB" sz="2400" dirty="0" err="1"/>
              <a:t>trưởng</a:t>
            </a:r>
            <a:r>
              <a:rPr lang="en-GB" sz="2400" dirty="0"/>
              <a:t> </a:t>
            </a:r>
            <a:r>
              <a:rPr lang="en-GB" sz="2400" dirty="0" err="1"/>
              <a:t>kinh</a:t>
            </a:r>
            <a:r>
              <a:rPr lang="en-GB" sz="2400" dirty="0"/>
              <a:t> </a:t>
            </a:r>
            <a:r>
              <a:rPr lang="en-GB" sz="2400" dirty="0" err="1"/>
              <a:t>tế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</a:t>
            </a:r>
            <a:r>
              <a:rPr lang="en-GB" sz="2400" dirty="0" err="1"/>
              <a:t>kinh</a:t>
            </a:r>
            <a:r>
              <a:rPr lang="en-GB" sz="2400" dirty="0"/>
              <a:t> </a:t>
            </a:r>
            <a:r>
              <a:rPr lang="en-GB" sz="2400" dirty="0" err="1"/>
              <a:t>doanh</a:t>
            </a:r>
            <a:r>
              <a:rPr lang="en-GB" sz="2400" dirty="0"/>
              <a:t> </a:t>
            </a:r>
            <a:r>
              <a:rPr lang="en-GB" sz="2400" dirty="0" err="1"/>
              <a:t>toàn</a:t>
            </a:r>
            <a:r>
              <a:rPr lang="en-GB" sz="2400" dirty="0"/>
              <a:t> </a:t>
            </a:r>
            <a:r>
              <a:rPr lang="en-GB" sz="2400" dirty="0" err="1" smtClean="0"/>
              <a:t>cầu</a:t>
            </a:r>
            <a:r>
              <a:rPr lang="en-GB" sz="2400" dirty="0" smtClean="0"/>
              <a:t>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67" y="1644613"/>
            <a:ext cx="7936133" cy="43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9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1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8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Sentinels-2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8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3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3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666" y="197476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Kết</a:t>
            </a:r>
            <a:r>
              <a:rPr lang="en-US" sz="4400" dirty="0" smtClean="0"/>
              <a:t> </a:t>
            </a:r>
            <a:r>
              <a:rPr lang="en-US" sz="4400" dirty="0" err="1" smtClean="0"/>
              <a:t>luận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1143158"/>
            <a:ext cx="4713667" cy="5322036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+mj-lt"/>
              </a:rPr>
              <a:t>Ảnh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vệ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tinh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viễn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thám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được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nhận</a:t>
            </a:r>
            <a:r>
              <a:rPr lang="en-US" sz="3600" dirty="0">
                <a:latin typeface="+mj-lt"/>
              </a:rPr>
              <a:t> ở </a:t>
            </a:r>
            <a:r>
              <a:rPr lang="en-US" sz="3600" dirty="0" err="1">
                <a:latin typeface="+mj-lt"/>
              </a:rPr>
              <a:t>nhiều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kênh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phổ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khác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nhau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nên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thể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hiện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tương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đối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đầy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đủ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các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đặc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trưng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nổi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bật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và</a:t>
            </a:r>
            <a:r>
              <a:rPr lang="en-US" sz="3600" dirty="0">
                <a:latin typeface="+mj-lt"/>
              </a:rPr>
              <a:t> chi </a:t>
            </a:r>
            <a:r>
              <a:rPr lang="en-US" sz="3600" dirty="0" err="1">
                <a:latin typeface="+mj-lt"/>
              </a:rPr>
              <a:t>tiết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của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các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đối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tượng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trên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bề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mặt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trái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đất</a:t>
            </a:r>
            <a:r>
              <a:rPr lang="en-US" sz="3600" dirty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02" y="1518276"/>
            <a:ext cx="6565992" cy="443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98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36" y="2914918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THANK YOU FOR LISTENING!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</a:t>
            </a:r>
            <a:r>
              <a:rPr lang="en-US" sz="5400" dirty="0" smtClean="0"/>
              <a:t>. GOOGLE EARTH ENGINE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032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viễn</a:t>
            </a:r>
            <a:r>
              <a:rPr lang="en-US" dirty="0" smtClean="0"/>
              <a:t> </a:t>
            </a:r>
            <a:r>
              <a:rPr lang="en-US" dirty="0" err="1" smtClean="0"/>
              <a:t>thám</a:t>
            </a:r>
            <a:r>
              <a:rPr lang="en-US" dirty="0" smtClean="0"/>
              <a:t> (google earth engine)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311342" cy="3880773"/>
          </a:xfrm>
        </p:spPr>
        <p:txBody>
          <a:bodyPr>
            <a:no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602" y="2160589"/>
            <a:ext cx="58483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63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viễn</a:t>
            </a:r>
            <a:r>
              <a:rPr lang="en-US" dirty="0"/>
              <a:t> </a:t>
            </a:r>
            <a:r>
              <a:rPr lang="en-US" dirty="0" err="1"/>
              <a:t>thám</a:t>
            </a:r>
            <a:r>
              <a:rPr lang="en-US" dirty="0"/>
              <a:t> (google earth engine)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968" y="1930400"/>
            <a:ext cx="5259221" cy="4367369"/>
          </a:xfrm>
        </p:spPr>
        <p:txBody>
          <a:bodyPr>
            <a:normAutofit/>
          </a:bodyPr>
          <a:lstStyle/>
          <a:p>
            <a:r>
              <a:rPr lang="en-US" sz="4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sz="4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4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4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161" y="2355403"/>
            <a:ext cx="6160874" cy="34787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469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1. </a:t>
            </a:r>
            <a:r>
              <a:rPr lang="en-US" dirty="0" err="1">
                <a:cs typeface="Times New Roman" panose="02020603050405020304" pitchFamily="18" charset="0"/>
              </a:rPr>
              <a:t>Các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bộ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dữ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liệu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trong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viễn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thám</a:t>
            </a:r>
            <a:r>
              <a:rPr lang="en-US" dirty="0">
                <a:cs typeface="Times New Roman" panose="02020603050405020304" pitchFamily="18" charset="0"/>
              </a:rPr>
              <a:t> (google earth engine)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104139" cy="4536425"/>
          </a:xfrm>
        </p:spPr>
        <p:txBody>
          <a:bodyPr>
            <a:no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73" y="2276498"/>
            <a:ext cx="6258537" cy="34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23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1. </a:t>
            </a:r>
            <a:r>
              <a:rPr lang="en-US" dirty="0" err="1">
                <a:cs typeface="Times New Roman" panose="02020603050405020304" pitchFamily="18" charset="0"/>
              </a:rPr>
              <a:t>Các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bộ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dữ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liệu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trong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viễn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thám</a:t>
            </a:r>
            <a:r>
              <a:rPr lang="en-US" dirty="0">
                <a:cs typeface="Times New Roman" panose="02020603050405020304" pitchFamily="18" charset="0"/>
              </a:rPr>
              <a:t> (google earth engine)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14" y="1864603"/>
            <a:ext cx="5246948" cy="3880773"/>
          </a:xfrm>
        </p:spPr>
        <p:txBody>
          <a:bodyPr>
            <a:no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282" y="2046309"/>
            <a:ext cx="6247409" cy="35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4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18" y="292276"/>
            <a:ext cx="8596668" cy="1320800"/>
          </a:xfrm>
        </p:spPr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cs typeface="Times New Roman" panose="02020603050405020304" pitchFamily="18" charset="0"/>
              </a:rPr>
              <a:t>Các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vệ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tinh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400" y="1270000"/>
            <a:ext cx="4275784" cy="525958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Landsat </a:t>
            </a:r>
          </a:p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USGS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NASA,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1972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4" y="1613076"/>
            <a:ext cx="7366547" cy="41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55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796</Words>
  <Application>Microsoft Office PowerPoint</Application>
  <PresentationFormat>Widescreen</PresentationFormat>
  <Paragraphs>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Times New Roman</vt:lpstr>
      <vt:lpstr>Trebuchet MS</vt:lpstr>
      <vt:lpstr>Wingdings 3</vt:lpstr>
      <vt:lpstr>Facet</vt:lpstr>
      <vt:lpstr>HỆ QUẢN TRỊ CƠ SỞ DỮ LIỆU</vt:lpstr>
      <vt:lpstr>NHÓM 4</vt:lpstr>
      <vt:lpstr>CHỦ ĐỀ: BIG DATA  TRONG VIỄN THÁM VÀ CÁC LOẠI VỆ TINH</vt:lpstr>
      <vt:lpstr>I. GOOGLE EARTH ENGINE</vt:lpstr>
      <vt:lpstr>1. Các bộ dữ liệu trong viễn thám (google earth engine)</vt:lpstr>
      <vt:lpstr>1. Các bộ dữ liệu trong viễn thám (google earth engine)</vt:lpstr>
      <vt:lpstr>1. Các bộ dữ liệu trong viễn thám (google earth engine)</vt:lpstr>
      <vt:lpstr>1. Các bộ dữ liệu trong viễn thám (google earth engine)</vt:lpstr>
      <vt:lpstr>2. Các loại vệ tinh</vt:lpstr>
      <vt:lpstr>2. Các loại vệ tinh</vt:lpstr>
      <vt:lpstr>2. Các loại vệ tinh</vt:lpstr>
      <vt:lpstr>II. LANDSAT</vt:lpstr>
      <vt:lpstr>1. Sơ lược về LANDSAT</vt:lpstr>
      <vt:lpstr>2. LANDSAT-7</vt:lpstr>
      <vt:lpstr>PowerPoint Presentation</vt:lpstr>
      <vt:lpstr>3. LANDSAT-8 CÁC KIỂU TỔ HỢP KÊNH PHỔ</vt:lpstr>
      <vt:lpstr>3. LANDSAT 8 - CÁC THÔNG SỐ KĨ THUẬT </vt:lpstr>
      <vt:lpstr>DẢI QUANG PHỔ TRONG VIỄN THÁM</vt:lpstr>
      <vt:lpstr>Tổ hợp 4-3-2, tự nhiên như thật</vt:lpstr>
      <vt:lpstr>Tổ hợp 5-4-3, làm nổi bật thực vật </vt:lpstr>
      <vt:lpstr>Tổ hợp 7-6-4, nổi bật vùng đô thị </vt:lpstr>
      <vt:lpstr>Tổ hợp 5-6-4, nổi bật đất và nước </vt:lpstr>
      <vt:lpstr>Tổ hợp 7-5-3, xuyên qua khí quyển </vt:lpstr>
      <vt:lpstr>Tổ hợp 6-5-2, giám sát cây trồng </vt:lpstr>
      <vt:lpstr>Tổ hợp 7-5-2, giám sát cháy rừng </vt:lpstr>
      <vt:lpstr>Tổ hợp 6-3-2, ứng dụng trong địa chất </vt:lpstr>
      <vt:lpstr>Tổ hợp 5-7-1, theo dõi nước và thực vật </vt:lpstr>
      <vt:lpstr>Tổ hợp 6-5-4, quan sát thảm thực vật </vt:lpstr>
      <vt:lpstr>III. Sentinels</vt:lpstr>
      <vt:lpstr>1. Sentinels-1</vt:lpstr>
      <vt:lpstr>PowerPoint Presentation</vt:lpstr>
      <vt:lpstr>PowerPoint Presentation</vt:lpstr>
      <vt:lpstr>PowerPoint Presentation</vt:lpstr>
      <vt:lpstr>2. Sentinels-2</vt:lpstr>
      <vt:lpstr>PowerPoint Presentation</vt:lpstr>
      <vt:lpstr>PowerPoint Presentation</vt:lpstr>
      <vt:lpstr>PowerPoint Presentation</vt:lpstr>
      <vt:lpstr>Kết luận</vt:lpstr>
      <vt:lpstr>THANK YOU FOR LISTENING!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QUẢN TRỊ CƠ SỞ DỮ LIỆU</dc:title>
  <dc:creator>Microsoft account</dc:creator>
  <cp:lastModifiedBy>Microsoft account</cp:lastModifiedBy>
  <cp:revision>56</cp:revision>
  <dcterms:created xsi:type="dcterms:W3CDTF">2022-12-04T02:45:39Z</dcterms:created>
  <dcterms:modified xsi:type="dcterms:W3CDTF">2022-12-04T08:19:07Z</dcterms:modified>
</cp:coreProperties>
</file>